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1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4.23729" units="1/cm"/>
          <inkml:channelProperty channel="Y" name="resolution" value="54.13534" units="1/cm"/>
          <inkml:channelProperty channel="T" name="resolution" value="1" units="1/dev"/>
        </inkml:channelProperties>
      </inkml:inkSource>
      <inkml:timestamp xml:id="ts0" timeString="2025-03-02T09:04:01.6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19085 15311 0,'0'17'141,"80"10"-126,87-19 1,80 37 0,203 7 15,-185-16-15,8-36 15,-194 0-16,-26 0 1,18-18 0,-1 9 15,-26 9-15,18-9-1,132 9 16,-123 0-15,8 0 0,18 0 15,-53 0-15,-26 0-1,167 0 16,-123 0-15,79 0 0,124 0 15,-133 0-15,-9 18-1,27 0 16,-79-18-15,8 0 0,-26 0-1,-35 0 1,8 0 0,54 0 15,-19 0-16,1 0 1,-36 0 15,1 0-15,79 9 15,-97-9-15,26 0 124,459 0-108,-168 0-17,-61 0 17,-283 17 61,-202 10-61,140-18-17,36 17 1,-9-8 15,44-18 0,-70 0 1,61 0-32,-26 0 15,9 0 1,8 0-1,19 0 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46:35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46:58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18,'2'-2,"1"1,-1-1,1 1,-1 0,1 0,-1 0,1 0,-1 0,1 1,0-1,-1 1,1-1,0 1,4 1,2-2,297-4,-195 6,625 38,-1 50,-52-12,5-59,-652-21,46-10,17-2,385 7,-296 10,5129-2,-5230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47:00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0,'428'8,"-86"-1,-59-7,308 8,-343 22,-32-3,33-19,43 5,339 84,-570-85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4.23729" units="1/cm"/>
          <inkml:channelProperty channel="Y" name="resolution" value="54.13534" units="1/cm"/>
          <inkml:channelProperty channel="T" name="resolution" value="1" units="1/dev"/>
        </inkml:channelProperties>
      </inkml:inkSource>
      <inkml:timestamp xml:id="ts0" timeString="2025-03-02T09:04:04.6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10601 9296 0,'0'-9'109,"485"9"-77,-220 0-17,70 0 17,-238 0-17,-44 0 1,97-27 15,-71 19-15,36-1-1,61 9 1,318 0 15,-229 0-15,175 0 15,-210 0-15,-160 0-1,124 0 1,-123 0-16,202 0 31,-43 0-15,-36 0-1,97 0 17,-203 0-17,9-9 1,176-26 15,-123 35-15,132 0 15,-185-18-15,-35 18-1,141 0 17,-53 0-17,-62 0 1,283 0 15,-274 0-15,-80 0-1,177 0 17,-61 0-17,-28 0 1,-16 0 15,-81 0-15,37 18-1,140-1 17,-97-17-17,35 0 1,-17 9 15,-88 0-15,0 0 77,43-9-30,10 9-32,-62-1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4.23729" units="1/cm"/>
          <inkml:channelProperty channel="Y" name="resolution" value="54.13534" units="1/cm"/>
          <inkml:channelProperty channel="T" name="resolution" value="1" units="1/dev"/>
        </inkml:channelProperties>
      </inkml:inkSource>
      <inkml:timestamp xml:id="ts0" timeString="2025-03-02T09:04:07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10672 9499 0,'105'8'140,"257"1"-109,-133-9-15,27 0 15,-203 0-15,26 0 0,256 0 15,-149 0-16,-63 0 1,62 0 15,-79 0-15,282 0 15,-255 0-15,-45 0-1,79 27 17,-61-27-17,-27 0-15,27 0 16,194 0 15,-203 0-15,-9 0-1,168 0 17,-141 8-17,8 1 1,-8 9 0,194 17 15,-168-35-16,35 0 1,221 53 15,-150-26-15,-44 17 0,-62-44-1,-79 0 1,-9 0-16,-18 0 15,106 0 17,-88 0-17,-9 8 1,0-8 0,44 0 15,-26 0-16,26 0 17,-44 0-17,36 0 1,-36-8 0,9-1 15,-27 0-16,27-17 1,18 8 15,-54 18-15,19 0 15,43 0 32,36 0-48,-36 0 1,-61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4.23729" units="1/cm"/>
          <inkml:channelProperty channel="Y" name="resolution" value="54.13534" units="1/cm"/>
          <inkml:channelProperty channel="T" name="resolution" value="1" units="1/dev"/>
        </inkml:channelProperties>
      </inkml:inkSource>
      <inkml:timestamp xml:id="ts0" timeString="2025-03-02T09:04:09.6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14702 9507 0,'0'-8'47,"273"8"-16,-61 0-16,-36 0 1,10 0 0,202 0 15,-230 0-15,-69 0-1,237 0 16,-150 0-15,63 0 15,-222 0-15,1 0 93,35 0-93,44 0 0,26 0 15,-79 17-16,-17-17 32,43 0-31,27 0 0,-44 0 15,-35 0 16,149 18-16,-87-9-15,-54-9 15,-17 0 16,26 0-32,9 0 1,-35 0 0,18 0 15,-1 0 0,-8 0-15,52 0 15,-25 17-15,-28-17-1,45 18 204,-27-18-203,-26 0 15,9 0 94,-1 0-47,1 0-47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4.23729" units="1/cm"/>
          <inkml:channelProperty channel="Y" name="resolution" value="54.13534" units="1/cm"/>
          <inkml:channelProperty channel="T" name="resolution" value="1" units="1/dev"/>
        </inkml:channelProperties>
      </inkml:inkSource>
      <inkml:timestamp xml:id="ts0" timeString="2025-03-02T09:11:36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16157 11792 0,'0'-9'47,"88"9"-16,9 0-15,221 0 15,-168 0-15,-27-9 15,-105 0-15,-9 9-1,132 0 17,79 0-17,-52 53 1,-89-44 0</inkml:trace>
  <inkml:trace contextRef="#ctx0" brushRef="#br0" timeOffset="904.09">16439 12815 0,'150'0'94,"-61"0"-79,228 0 1,-105 0 0,-36 0-1,-105 0 1,-10 0-1,-43 0 64,9 8-64,-19 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37:50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1,'2275'0,"-1978"22,-91-3,750-7,-603-15,81 3,-407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37:52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1,'11'2,"0"1,1-1,-1-1,0 0,20-1,3 1,1124 8,-743-11,1053 2,-1161 19,-111-3,743 8,-690-21,375 2,-547-5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42:56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52,'2329'0,"-2248"-1,0-3,122-23,-170 20,0 2,0 1,0 2,1 1,-1 1,0 2,1 2,47 10,-57-8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9:45:32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1 104,'46'-13,"73"1,135 5,-177 6,288 2,282-9,-472-16,-43 5,252-2,3 21,-214 1,3726 2,-2278-4,-1230 10,-48-1,-133-9,258 10,-287 11,81 4,-64-24,161 9,-204-2,-125-7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1598A-2608-4850-AB07-1D22EB1BF17F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787E8-33FA-49AD-95D4-9042F9C07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B311-85B8-4A22-72EF-9957F8244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5E4C7-7B0F-7361-FA10-266BC4BC9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49E8-D86A-74B8-34B2-2826659A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293-C176-418C-8B91-E859831D97D6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58E2E-CFEB-DB09-DC2E-4E4C4588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CFE8B-5159-1E15-AD3B-7DF30A6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0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2BEB6-F10A-C27F-A8EA-19BB6932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75E99-1BFD-BEDF-B235-6C114FF8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74BEA-64E0-A044-FB47-605EA3C9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66E4-737B-41E3-AD4B-64ADF9B711B4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A9566-FE93-C36C-1D32-7EA18225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91491B-3FBA-566E-AF2B-9DB8647D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918AB-236D-675A-7A98-A43E1700B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D5BC0-8A72-5F3A-AE41-6779ADABD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17821-4E4F-2886-0133-6610E0BA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ED77D-10FC-4D33-83F5-1D42D5860569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2A0BBD-E862-C14D-1842-1A19D081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1B75E-857A-D3DF-A9B6-F242DFF9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3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5964D-6E97-244D-23A5-5EE6E56E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5F551-3C02-C5B5-658F-1AFF85EE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3DAF0-99E3-6BE3-893C-8F90E455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7891-B868-495D-A891-4B475F79A876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4808A-D75E-865E-3EA2-A8D3D6E7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B5C7A-4B0F-7515-05FE-DFA1BDCE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3E693-BF99-5987-C3CF-8909B313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F3C5D-690C-BAEC-EEC6-82D741234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2DF6-0C4D-1F4B-982B-48C0C7A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B5A1-B16A-4291-97E8-124FDC4CCA9C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26747-8E92-0C32-6CED-6AD9F128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88192-E170-33DA-1BCE-E899D26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409B4-A8CB-4219-3092-DC523811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4CF21-3FD7-4687-B0D8-830A5984A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FC4F2-ED9D-127E-1614-5062F7D4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CEB5A2-7F14-E764-E203-001AC035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ABD3-4501-42E4-84FB-A37FC65E7A78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61393-3C55-9720-CF5E-599E7B7B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46A18-2F63-E05D-526B-8CEF7175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2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AB5B-57D3-DB2B-6406-C8B4CC22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6372D-0AD8-54BC-55F6-0FA9084B2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F77967-79B1-DB92-4368-296BFD38F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0CF266-13EB-BA04-8D1D-F80C5A539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A45843-F651-493F-45CE-35C1F6AEC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E2494C-8A05-9C9D-33D7-081102C7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479C-B19B-440C-9699-F8D067DA81F5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07F694-AA53-D8A4-5F20-2B849972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E7CC88-E322-315C-3CA9-8392C565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5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F56AF-9E11-4074-15A9-BB6815A5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D9BE2C-E3CA-7751-2ED5-856A4241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1FB6-735E-4CC2-ACF6-B52A287B9A25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83F2B8-C980-D763-CB72-BE0F3DAD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D561E1-15D7-DF1A-FB9D-491A0170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0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95B178-A987-8855-540D-5413371C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361D7-E654-4F93-976C-EA372F0209C7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433759-6ACD-7500-7929-97D5F0BE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06310-3487-E588-6702-056981D6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3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8F93B-4284-9D79-4DA4-2C2E05D3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6205B-7386-85CD-5743-147DF7121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1DEA8-5E5D-B4B6-3B63-2AD48C8AA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6E892-CF17-4077-09EB-FABB623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399D-7DDB-4D90-9462-45FDC57531CB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81AED-FA20-6C07-4FC0-B26A421C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AF666-354C-C1DD-5D93-F33756B2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5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8B2A2-B439-4DBA-8381-CFC4BA2E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E08D99-A26F-2078-E34C-3F2A7FEF5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63620-A00B-333F-4039-09C4DBCB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F03DC7-6961-5E99-A8C3-F9038A21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457E5-ED26-4C04-B2EA-889E3843B6E6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F97C7-FD60-EF75-0760-39C5036A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990ED-23C3-3961-2E22-694A254A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8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F748CC-335D-BA48-124C-196D168C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59E39-A036-1817-30DD-7904B650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B64AA-7D29-82C8-1B2C-5B4F179C4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FCE44-D19B-4201-B4D8-55DE4B43A955}" type="datetime1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F800D-9C79-4C29-5BD3-BECE1BDC5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7033B-62A7-A338-2BE2-8DC746A44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E3B77-4D68-4559-9A4B-1DB10AB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0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ustomXml" Target="../ink/ink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1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80BCF-2E91-56C1-74E9-0E0B80518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3A4682-43FE-750F-9F7E-61CD01426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A27C0-F4D6-2226-3F2B-A61898DF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11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288B76-A296-337E-A026-DFB5BA24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5C5E4-5D58-28D9-1050-8BEAC82F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05" y="415778"/>
            <a:ext cx="9552812" cy="59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4853F1-240D-020E-A5D8-D3FBE84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E5112D-F01B-3CBE-C52D-9328D4CD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7" y="557118"/>
            <a:ext cx="8978322" cy="56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42BDE0-30AC-5823-6CCF-0CCF54F9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EFD44-EAE0-C0DC-A540-D9FA25F1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48" y="484943"/>
            <a:ext cx="9256503" cy="57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BE2C9E-72C2-4159-5B05-601049EA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DC9B4-FE48-9FD9-BD0D-9D0B8D0B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96" y="365125"/>
            <a:ext cx="8879155" cy="54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DCC255-C260-6173-0799-382FED55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540D9-9E64-E4C6-A764-1D4F792E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25" y="365125"/>
            <a:ext cx="9121838" cy="56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BE53D-94C6-452E-67F7-E2436453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43440-8828-D004-BA00-4C10784A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30" y="654008"/>
            <a:ext cx="8632959" cy="53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5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BECFEB-240D-CBFF-E13E-35F92859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59D99D-9679-8DB6-639C-7B572A1E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22" y="429949"/>
            <a:ext cx="9362310" cy="58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2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CA299A-50DA-F71B-D74D-5C51A45C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D636E-D28C-BEC9-F7E6-BAEA21F0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50" y="211947"/>
            <a:ext cx="9725612" cy="5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526DB0-C9F0-2505-7547-1CD7A733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D1B497-2D60-3139-FDD6-038013F8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8" y="486907"/>
            <a:ext cx="9471604" cy="58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0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F2DA7F-054A-0EB6-B277-0AD5FA6A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3A9E7-CE7A-4C9F-6E9D-C70CF6B5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47" y="591937"/>
            <a:ext cx="9165894" cy="56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1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AE269-5A72-90A6-9C83-6C11C6F0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9485B-F23E-C880-F701-A1DE87FE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1" y="660063"/>
            <a:ext cx="9869073" cy="56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0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D86C88-71FA-1326-22BF-E221EA17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49735-04E2-7EF8-39E4-9D797A61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06" y="780662"/>
            <a:ext cx="8472310" cy="52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3A332C-0FD2-A7CC-3F43-FADB17C8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06116-D922-34F6-9849-6F3D403F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15" y="218003"/>
            <a:ext cx="9804274" cy="59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7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6F0D8C-63D9-C183-00BB-2C306E3E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8E4DB-23E5-E0AF-4956-49EACB45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47" y="242225"/>
            <a:ext cx="9626106" cy="59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1628F6-5F42-991A-636B-EE74AF11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41A94-AE50-74B7-B40F-892202F7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67" y="296429"/>
            <a:ext cx="10465805" cy="60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3F3671-7099-4865-39DE-4597F00D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C0AF4-207A-E089-C3D0-D3E2ABD8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65" y="448117"/>
            <a:ext cx="9148400" cy="5655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B02E595-1FEE-AFB8-79E8-322390C823BA}"/>
                  </a:ext>
                </a:extLst>
              </p14:cNvPr>
              <p14:cNvContentPartPr/>
              <p14:nvPr/>
            </p14:nvContentPartPr>
            <p14:xfrm>
              <a:off x="6870600" y="5511960"/>
              <a:ext cx="1857960" cy="1051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B02E595-1FEE-AFB8-79E8-322390C823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4760" y="5448600"/>
                <a:ext cx="1889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5E57DA7-43C5-78E7-C273-42A0D62420E3}"/>
                  </a:ext>
                </a:extLst>
              </p14:cNvPr>
              <p14:cNvContentPartPr/>
              <p14:nvPr/>
            </p14:nvContentPartPr>
            <p14:xfrm>
              <a:off x="3816360" y="3305160"/>
              <a:ext cx="2784960" cy="417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5E57DA7-43C5-78E7-C273-42A0D62420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0520" y="3241800"/>
                <a:ext cx="2816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68A49B3-DF2F-D872-C9C5-4883E745C579}"/>
                  </a:ext>
                </a:extLst>
              </p14:cNvPr>
              <p14:cNvContentPartPr/>
              <p14:nvPr/>
            </p14:nvContentPartPr>
            <p14:xfrm>
              <a:off x="3841920" y="3419640"/>
              <a:ext cx="2584800" cy="88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68A49B3-DF2F-D872-C9C5-4883E745C5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26080" y="3356280"/>
                <a:ext cx="2616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D6282FD-AC9C-5BBC-8709-C00CB3AB471F}"/>
                  </a:ext>
                </a:extLst>
              </p14:cNvPr>
              <p14:cNvContentPartPr/>
              <p14:nvPr/>
            </p14:nvContentPartPr>
            <p14:xfrm>
              <a:off x="5292720" y="3419640"/>
              <a:ext cx="128628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D6282FD-AC9C-5BBC-8709-C00CB3AB47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6880" y="3356280"/>
                <a:ext cx="131760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77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D9848A-79A7-1588-4917-2B38DCD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945B2-DC5E-180E-90A7-9CE0F989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72" y="320948"/>
            <a:ext cx="9593055" cy="59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7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49C004-AE21-4898-1FA0-2FD8AC65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E51CA-8428-2A2D-EE4D-3E72CE45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67" y="187725"/>
            <a:ext cx="9675465" cy="59979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767B54B-2ECA-EF75-3D5C-934B05E90601}"/>
                  </a:ext>
                </a:extLst>
              </p14:cNvPr>
              <p14:cNvContentPartPr/>
              <p14:nvPr/>
            </p14:nvContentPartPr>
            <p14:xfrm>
              <a:off x="5816520" y="4235400"/>
              <a:ext cx="508320" cy="3844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767B54B-2ECA-EF75-3D5C-934B05E906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7160" y="4226040"/>
                <a:ext cx="527040" cy="4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73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9E2EE4-9003-A992-7A10-69BF6335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44FE81-8CC5-C9F0-A424-8986A4F6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38" y="284615"/>
            <a:ext cx="9309894" cy="57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A49F07-211D-440B-3546-FC38355D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622F1-010F-C503-5A5D-5EE23094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29" y="343690"/>
            <a:ext cx="9728580" cy="60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3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301AAA-3335-7E95-19DA-7E2FD003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E127A-FCF8-A841-2B50-31FD7AB8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3" y="290670"/>
            <a:ext cx="9449563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241F01-CCA4-7C6F-1B60-E02278E4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C2C830-6BEA-638C-CAF7-6F4CA608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51" y="323828"/>
            <a:ext cx="9996789" cy="62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FFFA18-282D-BCAF-0362-64EDDA2B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9F4950-62DD-89A7-9882-E3AD1C24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59" y="605563"/>
            <a:ext cx="8530843" cy="53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3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B130F3-A399-40CD-56F2-C34E41C2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C07413-8035-2457-FDD3-646821E5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10" y="666119"/>
            <a:ext cx="8525345" cy="52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CEB89-13FB-5853-9993-DD6939A7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AE7BF-EB46-6935-5D1B-022F452B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80" y="581340"/>
            <a:ext cx="8666440" cy="53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F6752B-DFB2-E4F5-163D-06477726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322E1-2CB4-EE9F-7753-D96FEFF3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82" y="377236"/>
            <a:ext cx="9174140" cy="56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8420A1-8A40-7DAC-3A1A-97907EC8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A5E4B-52F0-ED48-A2EA-868BF727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95" y="436006"/>
            <a:ext cx="9393410" cy="58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0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AF53C5-E3AE-2C77-B6EA-C641E0EC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3B7DBE-BACD-AB9C-D37E-419DC893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61" y="849302"/>
            <a:ext cx="8452878" cy="51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604687-59DD-D0D6-D01F-78DFF950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E1698-851F-384E-021B-D5DD8C76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60" y="411783"/>
            <a:ext cx="8976612" cy="56040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294B1D7-CD58-4C06-ABD3-47E74E2EA5B1}"/>
                  </a:ext>
                </a:extLst>
              </p14:cNvPr>
              <p14:cNvContentPartPr/>
              <p14:nvPr/>
            </p14:nvContentPartPr>
            <p14:xfrm>
              <a:off x="5134954" y="2524759"/>
              <a:ext cx="1637640" cy="194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294B1D7-CD58-4C06-ABD3-47E74E2EA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954" y="2417119"/>
                <a:ext cx="174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70C3211-B1DC-820A-E526-972EF8E772C4}"/>
                  </a:ext>
                </a:extLst>
              </p14:cNvPr>
              <p14:cNvContentPartPr/>
              <p14:nvPr/>
            </p14:nvContentPartPr>
            <p14:xfrm>
              <a:off x="5177434" y="2228119"/>
              <a:ext cx="1999800" cy="309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70C3211-B1DC-820A-E526-972EF8E77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3434" y="2120479"/>
                <a:ext cx="210744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626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03A955-EACD-7ED9-E75E-9564712C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504B2-2D41-CA42-6EC0-4C6217FF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89" y="551063"/>
            <a:ext cx="8862060" cy="55442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C2AD4B7-A133-D5F0-7F53-3B7D7E54F7A5}"/>
                  </a:ext>
                </a:extLst>
              </p14:cNvPr>
              <p14:cNvContentPartPr/>
              <p14:nvPr/>
            </p14:nvContentPartPr>
            <p14:xfrm>
              <a:off x="5843434" y="3444919"/>
              <a:ext cx="1103760" cy="187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C2AD4B7-A133-D5F0-7F53-3B7D7E54F7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9434" y="3337279"/>
                <a:ext cx="121140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411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7C31A6-CC37-427C-A6BC-1840900E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CB9BF-667C-8FE4-6ED8-B0FE85D1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45" y="484450"/>
            <a:ext cx="9038909" cy="5662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C81ACF9-9FCB-71A6-2685-FFDFDDE5095F}"/>
                  </a:ext>
                </a:extLst>
              </p14:cNvPr>
              <p14:cNvContentPartPr/>
              <p14:nvPr/>
            </p14:nvContentPartPr>
            <p14:xfrm>
              <a:off x="4196074" y="4304239"/>
              <a:ext cx="3915720" cy="37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C81ACF9-9FCB-71A6-2685-FFDFDDE509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2434" y="4196239"/>
                <a:ext cx="402336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8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EDA50-03A0-4530-7B90-2963359E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95EB4-5193-8A1F-A2FB-218D3665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90" y="642266"/>
            <a:ext cx="9012951" cy="5573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7FB2412-5836-46BE-8224-4E559F3EAFF1}"/>
                  </a:ext>
                </a:extLst>
              </p14:cNvPr>
              <p14:cNvContentPartPr/>
              <p14:nvPr/>
            </p14:nvContentPartPr>
            <p14:xfrm>
              <a:off x="12783154" y="4553359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7FB2412-5836-46BE-8224-4E559F3EAF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9154" y="44457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E7B399D-C5A3-0510-6AE1-76127B0F3E8C}"/>
                  </a:ext>
                </a:extLst>
              </p14:cNvPr>
              <p14:cNvContentPartPr/>
              <p14:nvPr/>
            </p14:nvContentPartPr>
            <p14:xfrm>
              <a:off x="5141074" y="5049799"/>
              <a:ext cx="3457800" cy="81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E7B399D-C5A3-0510-6AE1-76127B0F3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074" y="4941799"/>
                <a:ext cx="3565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916DD8A-1373-CC7E-CBC1-0BE4CD97BA58}"/>
                  </a:ext>
                </a:extLst>
              </p14:cNvPr>
              <p14:cNvContentPartPr/>
              <p14:nvPr/>
            </p14:nvContentPartPr>
            <p14:xfrm>
              <a:off x="5213794" y="5371279"/>
              <a:ext cx="1202760" cy="759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916DD8A-1373-CC7E-CBC1-0BE4CD97BA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9794" y="5263279"/>
                <a:ext cx="131040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437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95947-0F1A-CE7D-31E6-69932BAE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BD547-C135-EDC7-2C73-06FA8656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0" y="199837"/>
            <a:ext cx="10206702" cy="62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BCCFBB-9E0F-E0C6-55B9-7F71B4CF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CBDDE-4F8C-CF4F-B24C-BECD73DD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68" y="417838"/>
            <a:ext cx="9406664" cy="58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56B117-1A0C-0C2C-89C3-248589B7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1C369-85D5-578D-D932-8AACB4FA0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13" y="250825"/>
            <a:ext cx="10475796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5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AB4146-B762-B55D-CE3C-2A3AF844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60270-4026-CFC6-08E2-7D7A0ECC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68" y="683897"/>
            <a:ext cx="9176596" cy="5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9C46E8-9E48-490F-AA2F-B38615CA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7C7F38-1A9E-9588-4077-AD0A65C9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29" y="678230"/>
            <a:ext cx="8613658" cy="53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ABE60A-2720-6260-8B58-8B61025C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E3B77-4D68-4559-9A4B-1DB10AB1B77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D11D1-0C93-426E-85A4-E06E9229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11" y="664605"/>
            <a:ext cx="8898777" cy="55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39</Words>
  <Application>Microsoft Office PowerPoint</Application>
  <PresentationFormat>와이드스크린</PresentationFormat>
  <Paragraphs>39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준형 주</dc:creator>
  <cp:lastModifiedBy>준형 주</cp:lastModifiedBy>
  <cp:revision>1</cp:revision>
  <dcterms:created xsi:type="dcterms:W3CDTF">2025-03-02T07:42:43Z</dcterms:created>
  <dcterms:modified xsi:type="dcterms:W3CDTF">2025-03-02T09:47:43Z</dcterms:modified>
</cp:coreProperties>
</file>